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67" r:id="rId2"/>
    <p:sldId id="268" r:id="rId3"/>
    <p:sldId id="256" r:id="rId4"/>
    <p:sldId id="262" r:id="rId5"/>
    <p:sldId id="258" r:id="rId6"/>
    <p:sldId id="259" r:id="rId7"/>
    <p:sldId id="260" r:id="rId8"/>
    <p:sldId id="271" r:id="rId9"/>
    <p:sldId id="261" r:id="rId10"/>
    <p:sldId id="264" r:id="rId11"/>
    <p:sldId id="265" r:id="rId12"/>
    <p:sldId id="266" r:id="rId13"/>
    <p:sldId id="274" r:id="rId14"/>
    <p:sldId id="270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B76-55E5-7D4B-94E8-00BB76B704C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3AF07-5B0E-E841-B88A-502E908E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step, enter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and sign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Option at Parent </a:t>
            </a:r>
            <a:r>
              <a:rPr lang="en-US" dirty="0" smtClean="0"/>
              <a:t>level</a:t>
            </a:r>
            <a:r>
              <a:rPr lang="en-US" baseline="0" dirty="0" smtClean="0"/>
              <a:t> – added new feature: color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r>
              <a:rPr lang="en-US" baseline="0" dirty="0" smtClean="0"/>
              <a:t> should all be able to create users and request them to change password.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r>
              <a:rPr lang="en-US" baseline="0" dirty="0" smtClean="0"/>
              <a:t> top menu bar, navigation panel, action panel, report option, </a:t>
            </a:r>
            <a:r>
              <a:rPr lang="en-US" baseline="0" smtClean="0"/>
              <a:t>and workspace.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log into the system</a:t>
            </a:r>
            <a:r>
              <a:rPr lang="en-US" baseline="0" dirty="0" smtClean="0"/>
              <a:t> – enforce password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r>
              <a:rPr lang="en-US" baseline="0" dirty="0" smtClean="0"/>
              <a:t> top menu bar, navigation panel, action panel, report option, and workspace.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2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Menu</a:t>
            </a:r>
            <a:r>
              <a:rPr lang="en-US" baseline="0" dirty="0" smtClean="0"/>
              <a:t>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r>
              <a:rPr lang="en-US" dirty="0" smtClean="0"/>
              <a:t>Panel – added</a:t>
            </a:r>
            <a:r>
              <a:rPr lang="en-US" baseline="0" dirty="0" smtClean="0"/>
              <a:t> new feature: arrange </a:t>
            </a:r>
            <a:r>
              <a:rPr lang="en-US" baseline="0" dirty="0" err="1" smtClean="0"/>
              <a:t>subnodes</a:t>
            </a:r>
            <a:r>
              <a:rPr lang="en-US" baseline="0" dirty="0" smtClean="0"/>
              <a:t>. Reorganized the menus.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4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r>
              <a:rPr lang="en-US" dirty="0" smtClean="0"/>
              <a:t>Panel – Define Category</a:t>
            </a:r>
            <a:r>
              <a:rPr lang="en-US" baseline="0" dirty="0" smtClean="0"/>
              <a:t> &amp; Assign Category moved from management panel to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 </a:t>
            </a:r>
            <a:r>
              <a:rPr lang="en-US" dirty="0" smtClean="0"/>
              <a:t>Panel –</a:t>
            </a:r>
            <a:r>
              <a:rPr lang="en-US" baseline="0" dirty="0" smtClean="0"/>
              <a:t> description always on the top: appearing first.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8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Workspace – moves</a:t>
            </a:r>
            <a:r>
              <a:rPr lang="en-US" baseline="0" dirty="0" smtClean="0"/>
              <a:t> the buttons on the bottom to the menu bar in workbench. Added new feature – share with other people &amp; maximize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smtClean="0"/>
              <a:t>Option – compare to using drag</a:t>
            </a:r>
            <a:r>
              <a:rPr lang="en-US" baseline="0" dirty="0" smtClean="0"/>
              <a:t> &amp; drop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AF07-5B0E-E841-B88A-502E908E48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6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8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79B4-7754-FD4D-BD5A-ACAB08BA4F5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618A-372F-214B-9D52-3FBC31C7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UI/UX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Right Click menu becomes pencil button &amp; settings (category are here)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Description included in the action panel – remove management panel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New Design of Report Options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New Design of Workspace – buttons moved to top for central control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660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71" y="295272"/>
            <a:ext cx="6966858" cy="6564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68886" y="295272"/>
            <a:ext cx="2612572" cy="249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70" y="4767943"/>
            <a:ext cx="6966859" cy="2090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2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70" y="3646714"/>
            <a:ext cx="6966859" cy="3211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Improved UX for admin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Address book &amp; Group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1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59443"/>
            <a:ext cx="1663700" cy="963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8171" y="281215"/>
            <a:ext cx="1643744" cy="273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59443"/>
            <a:ext cx="1663700" cy="963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27456" y="521514"/>
            <a:ext cx="1643744" cy="273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3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293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93914"/>
            <a:ext cx="2612571" cy="6564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79429" y="293914"/>
            <a:ext cx="2612571" cy="6564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2571" y="295272"/>
            <a:ext cx="6966858" cy="6564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12570" y="6466114"/>
            <a:ext cx="6966859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3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 password change</a:t>
            </a:r>
          </a:p>
          <a:p>
            <a:r>
              <a:rPr lang="en-US" dirty="0"/>
              <a:t>Top menu included ”Help” to directly access knowledge base and submit support tickets</a:t>
            </a:r>
          </a:p>
          <a:p>
            <a:r>
              <a:rPr lang="en-US" dirty="0" smtClean="0"/>
              <a:t>Enables share link – a report can be shared with anyone who has an account in </a:t>
            </a:r>
            <a:r>
              <a:rPr lang="en-US" dirty="0" err="1" smtClean="0"/>
              <a:t>Rangal</a:t>
            </a:r>
            <a:endParaRPr lang="en-US" dirty="0" smtClean="0"/>
          </a:p>
          <a:p>
            <a:r>
              <a:rPr lang="en-US" dirty="0" smtClean="0"/>
              <a:t>Color by in Report Option</a:t>
            </a:r>
          </a:p>
          <a:p>
            <a:r>
              <a:rPr lang="en-US" dirty="0" smtClean="0"/>
              <a:t>Arrange tree nodes – Admin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085" cy="68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3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1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5" y="21772"/>
            <a:ext cx="1403366" cy="1420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293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3914"/>
            <a:ext cx="2612571" cy="6564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549729"/>
            <a:ext cx="1264557" cy="2353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5143" y="1001485"/>
            <a:ext cx="1166585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3914"/>
            <a:ext cx="2612571" cy="6564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3" y="538844"/>
            <a:ext cx="1709746" cy="18342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9714" y="957941"/>
            <a:ext cx="1393372" cy="413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79429" y="293914"/>
            <a:ext cx="2612571" cy="6564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88285" y="631369"/>
            <a:ext cx="2394858" cy="22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269</Words>
  <Application>Microsoft Macintosh PowerPoint</Application>
  <PresentationFormat>Widescreen</PresentationFormat>
  <Paragraphs>38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Improved UI/UX</vt:lpstr>
      <vt:lpstr>New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Improved UX for admin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Suhui Chen</dc:creator>
  <cp:lastModifiedBy>Suhui Chen</cp:lastModifiedBy>
  <cp:revision>7</cp:revision>
  <dcterms:created xsi:type="dcterms:W3CDTF">2016-09-27T00:09:42Z</dcterms:created>
  <dcterms:modified xsi:type="dcterms:W3CDTF">2016-09-29T00:14:29Z</dcterms:modified>
</cp:coreProperties>
</file>