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9"/>
  </p:notesMasterIdLst>
  <p:sldIdLst>
    <p:sldId id="267" r:id="rId2"/>
    <p:sldId id="268" r:id="rId3"/>
    <p:sldId id="256" r:id="rId4"/>
    <p:sldId id="262" r:id="rId5"/>
    <p:sldId id="258" r:id="rId6"/>
    <p:sldId id="259" r:id="rId7"/>
    <p:sldId id="260" r:id="rId8"/>
    <p:sldId id="271" r:id="rId9"/>
    <p:sldId id="261" r:id="rId10"/>
    <p:sldId id="264" r:id="rId11"/>
    <p:sldId id="265" r:id="rId12"/>
    <p:sldId id="266" r:id="rId13"/>
    <p:sldId id="274" r:id="rId14"/>
    <p:sldId id="270" r:id="rId15"/>
    <p:sldId id="272" r:id="rId16"/>
    <p:sldId id="273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/>
    <p:restoredTop sz="94643"/>
  </p:normalViewPr>
  <p:slideViewPr>
    <p:cSldViewPr snapToGrid="0" snapToObjects="1">
      <p:cViewPr varScale="1">
        <p:scale>
          <a:sx n="118" d="100"/>
          <a:sy n="118" d="100"/>
        </p:scale>
        <p:origin x="22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D2B76-55E5-7D4B-94E8-00BB76B704C4}" type="datetimeFigureOut">
              <a:rPr lang="en-US" smtClean="0"/>
              <a:t>9/27/16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3AF07-5B0E-E841-B88A-502E908E4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13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 step, enter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url</a:t>
            </a:r>
            <a:r>
              <a:rPr lang="en-US" baseline="0" dirty="0" smtClean="0"/>
              <a:t> and sign 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4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Report Option at Parent </a:t>
            </a:r>
            <a:r>
              <a:rPr lang="en-US" dirty="0" smtClean="0"/>
              <a:t>level</a:t>
            </a:r>
            <a:r>
              <a:rPr lang="en-US" baseline="0" dirty="0" smtClean="0"/>
              <a:t> – added new feature: color by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7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System</a:t>
            </a:r>
            <a:r>
              <a:rPr lang="en-US" baseline="0" dirty="0" smtClean="0"/>
              <a:t> should all be able to create users and request them to change password.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980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Introducing</a:t>
            </a:r>
            <a:r>
              <a:rPr lang="en-US" baseline="0" dirty="0" smtClean="0"/>
              <a:t> top menu bar, navigation panel, action panel, report option, </a:t>
            </a:r>
            <a:r>
              <a:rPr lang="en-US" baseline="0" smtClean="0"/>
              <a:t>and workspace.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532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time log into the system</a:t>
            </a:r>
            <a:r>
              <a:rPr lang="en-US" baseline="0" dirty="0" smtClean="0"/>
              <a:t> – enforce password change.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59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Introducing</a:t>
            </a:r>
            <a:r>
              <a:rPr lang="en-US" baseline="0" dirty="0" smtClean="0"/>
              <a:t> top menu bar, navigation panel, action panel, report option, and workspace.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522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Top Menu</a:t>
            </a:r>
            <a:r>
              <a:rPr lang="en-US" baseline="0" dirty="0" smtClean="0"/>
              <a:t> bar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63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Navigation </a:t>
            </a:r>
            <a:r>
              <a:rPr lang="en-US" dirty="0" smtClean="0"/>
              <a:t>Panel – added</a:t>
            </a:r>
            <a:r>
              <a:rPr lang="en-US" baseline="0" dirty="0" smtClean="0"/>
              <a:t> new feature: arrange </a:t>
            </a:r>
            <a:r>
              <a:rPr lang="en-US" baseline="0" dirty="0" err="1" smtClean="0"/>
              <a:t>subnodes</a:t>
            </a:r>
            <a:r>
              <a:rPr lang="en-US" baseline="0" dirty="0" smtClean="0"/>
              <a:t>. Reorganized the menus.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48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Navigation </a:t>
            </a:r>
            <a:r>
              <a:rPr lang="en-US" dirty="0" smtClean="0"/>
              <a:t>Panel – Define Category</a:t>
            </a:r>
            <a:r>
              <a:rPr lang="en-US" baseline="0" dirty="0" smtClean="0"/>
              <a:t> &amp; Assign Category moved from management panel to here.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55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Action </a:t>
            </a:r>
            <a:r>
              <a:rPr lang="en-US" dirty="0" smtClean="0"/>
              <a:t>Panel –</a:t>
            </a:r>
            <a:r>
              <a:rPr lang="en-US" baseline="0" dirty="0" smtClean="0"/>
              <a:t> description always on the top: appearing first.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83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Workspace – moves</a:t>
            </a:r>
            <a:r>
              <a:rPr lang="en-US" baseline="0" dirty="0" smtClean="0"/>
              <a:t> the buttons on the bottom to the menu bar in workbench. Added new feature – share with other people &amp; maximize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09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Report </a:t>
            </a:r>
            <a:r>
              <a:rPr lang="en-US" dirty="0" smtClean="0"/>
              <a:t>Option – compare to using drag</a:t>
            </a:r>
            <a:r>
              <a:rPr lang="en-US" baseline="0" dirty="0" smtClean="0"/>
              <a:t> &amp; drop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AF07-5B0E-E841-B88A-502E908E481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73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6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5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5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66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7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685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33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6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5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29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5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479B4-7754-FD4D-BD5A-ACAB08BA4F53}" type="datetimeFigureOut">
              <a:rPr lang="en-US" smtClean="0"/>
              <a:t>9/27/16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B618A-372F-214B-9D52-3FBC31C7F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58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Improved UI/UX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Right Click menu becomes pencil button &amp; settings (category are here)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Description included in the action panel – remove management panel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New Design of Report Options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New Design of Workspace – buttons moved to top for central control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46606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4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12571" y="295272"/>
            <a:ext cx="6966858" cy="65640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868886" y="295272"/>
            <a:ext cx="2612572" cy="2490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1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80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12570" y="4767943"/>
            <a:ext cx="6966859" cy="20900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29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308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12570" y="3646714"/>
            <a:ext cx="6966859" cy="32112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1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Improved UX for admin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Address book &amp; Group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817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259443"/>
            <a:ext cx="1663700" cy="9631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318171" y="281215"/>
            <a:ext cx="1643744" cy="2739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6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259443"/>
            <a:ext cx="1663700" cy="9631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227456" y="521514"/>
            <a:ext cx="1643744" cy="2739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128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1039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4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2939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293914"/>
            <a:ext cx="2612571" cy="65640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579429" y="293914"/>
            <a:ext cx="2612571" cy="65640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612571" y="295272"/>
            <a:ext cx="6966858" cy="65640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12570" y="6466114"/>
            <a:ext cx="6966859" cy="391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39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Enforce password change</a:t>
            </a:r>
          </a:p>
          <a:p>
            <a:r>
              <a:rPr lang="en-US" dirty="0"/>
              <a:t>Top menu included ”Help” to directly access knowledge base and submit support tickets</a:t>
            </a:r>
          </a:p>
          <a:p>
            <a:r>
              <a:rPr lang="en-US" dirty="0" smtClean="0"/>
              <a:t>Enables share link – a report can be shared with anyone who has an account in </a:t>
            </a:r>
            <a:r>
              <a:rPr lang="en-US" dirty="0" err="1" smtClean="0"/>
              <a:t>Rangal</a:t>
            </a:r>
            <a:endParaRPr lang="en-US" dirty="0" smtClean="0"/>
          </a:p>
          <a:p>
            <a:r>
              <a:rPr lang="en-US" dirty="0" smtClean="0"/>
              <a:t>Color by in Report Option</a:t>
            </a:r>
          </a:p>
          <a:p>
            <a:r>
              <a:rPr lang="en-US" dirty="0" smtClean="0"/>
              <a:t>Arrange tree nodes – Admin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00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9085" cy="686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13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86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11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4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115" y="21772"/>
            <a:ext cx="1403366" cy="14205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2939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923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308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93914"/>
            <a:ext cx="2612571" cy="65640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5" y="549729"/>
            <a:ext cx="1264557" cy="235303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15143" y="1001485"/>
            <a:ext cx="1166585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260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308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93914"/>
            <a:ext cx="2612571" cy="65640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53" y="538844"/>
            <a:ext cx="1709746" cy="183424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79714" y="957941"/>
            <a:ext cx="1393372" cy="4136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48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4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579429" y="293914"/>
            <a:ext cx="2612571" cy="65640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688285" y="631369"/>
            <a:ext cx="2394858" cy="2286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47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1893</TotalTime>
  <Words>269</Words>
  <Application>Microsoft Macintosh PowerPoint</Application>
  <PresentationFormat>Widescreen</PresentationFormat>
  <Paragraphs>38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Calibri</vt:lpstr>
      <vt:lpstr>Calibri Light</vt:lpstr>
      <vt:lpstr>Arial</vt:lpstr>
      <vt:lpstr>Office Theme</vt:lpstr>
      <vt:lpstr>Improved UI/UX</vt:lpstr>
      <vt:lpstr>New Features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Improved UX for admin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Suhui Chen</dc:creator>
  <cp:lastModifiedBy>Suhui Chen</cp:lastModifiedBy>
  <cp:revision>7</cp:revision>
  <dcterms:created xsi:type="dcterms:W3CDTF">2016-09-27T00:09:42Z</dcterms:created>
  <dcterms:modified xsi:type="dcterms:W3CDTF">2016-09-29T00:14:29Z</dcterms:modified>
</cp:coreProperties>
</file>